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</p:sldMasterIdLst>
  <p:handoutMasterIdLst>
    <p:handoutMasterId r:id="rId7"/>
  </p:handoutMasterIdLst>
  <p:sldIdLst>
    <p:sldId id="25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B6BB"/>
    <a:srgbClr val="142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0A825DF-118C-9826-81B5-3971AD17A4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687A13-0133-77A2-9B4C-7ABE52B14E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200C4-C417-40D0-82E8-8B72836878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7CFC05-17D9-A516-76F4-08BD8BB82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1B9C5A-E435-FFEB-DB28-E87E56F7D2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5F7E-2500-4084-9B15-4A0BB7EE1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751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CEAAD-5F45-C708-8152-EADB3894E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8999"/>
            <a:ext cx="9144000" cy="1443419"/>
          </a:xfrm>
        </p:spPr>
        <p:txBody>
          <a:bodyPr anchor="b"/>
          <a:lstStyle>
            <a:lvl1pPr algn="ctr">
              <a:defRPr sz="6000">
                <a:solidFill>
                  <a:srgbClr val="14226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D041E2-411F-6A06-9B75-9A077457F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44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422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E8163A-3A58-1EF7-1C44-5A5B27CD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606-57DD-4983-B6DF-0034E266F8D0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2BFA0-77F6-0B90-A194-587D08B0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E6A095-0054-5609-D992-0CA5AD3B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F6D7-740D-4B50-9083-9F72EBEFF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16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4553A-5659-9BF1-54F0-B5D6E652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8DADB9-C75D-4F30-C4FF-D7D1715EC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3C0C48-B689-B112-EA05-B4863E677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9C1D88-84C5-2109-7BFF-7D794B9C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D930A8-BB4C-EC57-EC36-1F612905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23E6C2-7068-7EFF-3EBF-F3D91AE1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09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8A721-992B-0FBB-D462-B13D37DC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06194F-AD13-75B2-357B-5791649EB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608824-A9BB-C41A-8E95-840B2580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6AC3F9-B7D1-F260-126D-A770CE708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B34EE8-1F26-3028-1F47-E7819D12C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8DD30B-CD80-DCDF-36A2-2AF613DA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484600-4F13-F88F-0C80-C7CB9F13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31A041-5903-389D-8B1E-63CAC93C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28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1BA11-4EB9-9DB9-9900-3CABF4BD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214203-B7F3-0D23-E9F4-C836C631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A41EB4-57FC-0079-9CD3-62438777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516D09-C479-41C5-88F6-2816F1A8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44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2876CB-A9E4-4463-E233-F9E8AE9F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687546-6873-AC64-1504-F0B0E936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633C09-2612-1896-B29D-60B3806A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20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E3F13-51E4-3D6F-0C12-220062D2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8D814-FAC2-A83E-3CBC-D12B6B33F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6DA377-812B-448F-F6BC-9F9CA9555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9CCD24-7A98-B12C-E04F-0A8F4A7F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20F675-7D32-2B53-249E-680C7DAA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C01B20-F4B3-07E3-C222-1696DF9A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98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51F27-21CC-2675-E920-D60E062A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62AB2E-3956-12D7-4D19-57EC35F28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B511DC-8D57-01CB-91C4-C8B70F43E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A255D6-9539-06D0-E380-4F7A383B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3DB7E9-1E1B-1950-0276-D7717C0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258A83-5362-47DB-57DF-1A4BC689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980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3BCD7-13F8-A93A-6787-D75C38EA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6FB96B-3647-4EF8-439E-F0DA219DC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49F92A-F32E-EE7A-D8E7-484BABFD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8D3E6-79E8-3A26-E4B0-8FB7F8D6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51799B-8307-C640-CD3D-F1C25A32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81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8EB272-C82A-7537-87F0-AC3CC7467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5BA6B8-97BA-3C48-4B09-1F1223115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2D8A5A-4D64-2576-9CC7-8AFD44DD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83B91A-CBFE-A356-5B8F-302AF2ED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0932E4-1392-6A0B-9186-CE579FC7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15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2D9DC-17F4-018D-4FED-3C609BAF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4226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FCF1C5-D305-5428-86E5-CA0ED007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E0FC-BBF0-42F4-B5E9-6C1869722991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47D0F0-A960-0D45-51F3-B9805F18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4B1DF2-7F1A-A8C0-D91B-AFD30571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AFF8-DE02-47EA-9A59-E3E3DDE8D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06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EF99E-2E51-606F-ED01-3AE44EA5E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14226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A3CCFB-4E5E-CFA1-1BD6-39B323DEC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3B6B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9A57B9-0210-33CF-C136-9C97CBFB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E0FC-BBF0-42F4-B5E9-6C1869722991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681DDE-FE56-4B25-27C8-F6C75393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55F619-B3FB-AF48-B3C5-93C7F18A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AFF8-DE02-47EA-9A59-E3E3DDE8D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97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C6CC6-03F3-5F2E-4FD6-A001502A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4226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5C6466-3BEA-48CC-ECDC-827D0058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91F56-2BCA-1E7A-9FC4-B2FE6DBD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B800-7174-4C16-81A5-D7326EC0C217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83E6AA-CE5F-EF87-0E70-F42456FE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C83242-5A5D-69CD-2842-63FF4207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5DF9-2A8E-4293-8BAF-0DC44A383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736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16C3E-2280-72AA-0BAB-181137AF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4226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750C8A-A303-DB51-4BCA-3B1C5BC79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99BD38-8D4B-9D05-1C8A-7CCB400D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E0FC-BBF0-42F4-B5E9-6C1869722991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2F1E17-5689-D242-19F0-56070DBB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00C47A-3504-C933-1DEB-40CA02A3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AFF8-DE02-47EA-9A59-E3E3DDE8D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11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13EC0-C959-EB0D-60B6-B4EC9073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14226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661603-4A70-66E9-E2E2-285DCDE1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3B6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86B54-5928-4AC3-B400-F36BFD99C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E1E238-105B-61E0-93FF-6E50A2FC9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3B6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584A08-5F94-468C-E4E3-61778DD99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41E6B1-17FB-04B8-DA6C-80AF6370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E0FC-BBF0-42F4-B5E9-6C1869722991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55B1C3-1A3E-7002-D697-439E0EEE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B6EFF4-32C5-8D81-F774-07DFCB00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AFF8-DE02-47EA-9A59-E3E3DDE8D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496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BAE938-FC05-3FAA-BE9E-643C206E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E0FC-BBF0-42F4-B5E9-6C1869722991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E30A94-0F8A-26CE-F929-5ED82DF6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1181FF-3D8A-8E52-06BB-E4CE9146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AFF8-DE02-47EA-9A59-E3E3DDE8D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840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3E1FD-C2E4-0094-FA44-147BFE0B8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9720" y="5323077"/>
            <a:ext cx="4666488" cy="74853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fr-FR" dirty="0"/>
              <a:t>Nom Prénom</a:t>
            </a:r>
            <a:br>
              <a:rPr lang="fr-FR" dirty="0"/>
            </a:br>
            <a:r>
              <a:rPr lang="fr-FR" dirty="0"/>
              <a:t>Fonction</a:t>
            </a:r>
            <a:br>
              <a:rPr lang="fr-FR" dirty="0"/>
            </a:br>
            <a:r>
              <a:rPr lang="fr-FR" dirty="0"/>
              <a:t>Adresse mail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BD0979-3D98-330D-F09D-4C7323F4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0D0A-B7B3-43C5-BB75-A3DF55D570CE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9BA296-FEA1-F10B-62D4-41E6FBFF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B701E2-EF73-EC05-C1DF-7A1DADD1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4E5-AC87-4A44-B3A1-9D28127C2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59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F367B-557A-3427-CA8C-5053D986F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14226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6A713D-D68C-A791-2955-BF7756EF3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03B6B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2FB15A-650D-5D9A-8648-4CBCF9BD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B800-7174-4C16-81A5-D7326EC0C217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EA994A-BCD0-9B9F-38DB-F0847223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799DD4-CDCE-49DC-3910-055C8802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5DF9-2A8E-4293-8BAF-0DC44A383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00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79A6D-FDF0-80C0-263F-F00DCF5B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4226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8DBB7B-FF0E-E50A-EFF1-0915C1512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51FA75-7B35-0EFA-02D1-2FBDC195A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27B739-E18B-9145-515C-73FD4300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B800-7174-4C16-81A5-D7326EC0C217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2D160E-81C6-8927-ACD7-4F24BC21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E28EB7-B5DA-EC83-00C2-3E07ADA4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5DF9-2A8E-4293-8BAF-0DC44A383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55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F1F82-714D-77E7-D637-3AA40D36D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14226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ED3955-3639-6372-6E1F-E2962CD5A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3B6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C83FAC-835E-089A-2460-62F8B5883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0B7301-E0AB-EAFE-7CF3-A7A3FE477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3B6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608D1F-8E6D-66FB-4999-E600742AD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E6707A-AC59-142A-16AE-C9549C50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B800-7174-4C16-81A5-D7326EC0C217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F360F8-CD74-A7BD-1D88-94FE24E9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65F7DA-4284-0836-5DEA-CC02CFB2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5DF9-2A8E-4293-8BAF-0DC44A383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35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BAF273-44E1-2339-21BD-997E027C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B800-7174-4C16-81A5-D7326EC0C217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6C5F89-3171-8BC2-D8D9-A7E6329B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387B2A-23EA-FE6B-6833-2D2F9AA5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5DF9-2A8E-4293-8BAF-0DC44A383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24DFC-6DCD-9932-A0B8-E0CA55A40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7BE355-0EB9-6219-EA6B-555498A1C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9F9847-D14B-E9C3-BEA2-BA2F40C0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0F30B-BE82-09AD-FDA2-B39FAD41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D9F179-7D8A-5A99-53D0-16FC3105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96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660FC-55DE-29F4-50EC-44E4CF1C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53BE73-772A-C8F7-AE33-00036FFFF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327DA0-0D7E-23DB-6A31-39E26F0D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197F8D-0EDA-EAC0-9C21-5EBAF061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2C8D95-E5EA-0EFA-5887-EEF92109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0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69A2A-5080-347C-237C-D3AFCBB7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746A63-48D4-70EF-F72D-2105AAF9D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BD91E3-4FC6-1EA3-A5D9-F30AA285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21A904-22A1-5B65-DB99-6601FC36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A12F97-9E5D-7E4F-BC07-EC38BF34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99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300CCE-F923-9F87-6B95-EBA05251E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31A3B6-C5B7-2BE3-25B6-3466DBD8E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773E1E-7E87-D343-C1AC-C9E096469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87606-57DD-4983-B6DF-0034E266F8D0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601C61-D383-6AA9-0C09-D99791BE1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2A7E0-EF9F-0E3D-3971-FADD39645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CF6D7-740D-4B50-9083-9F72EBEFF72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capture d’écran, logo, Police&#10;&#10;AI-generated content may be incorrect.">
            <a:extLst>
              <a:ext uri="{FF2B5EF4-FFF2-40B4-BE49-F238E27FC236}">
                <a16:creationId xmlns:a16="http://schemas.microsoft.com/office/drawing/2014/main" id="{5720C209-D770-7CBC-EDA9-6B4865888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2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4D5D43-9066-5A62-6A1D-21631588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A61849-F3E9-DC03-7B5C-EA69FAD16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018537-6E3E-B607-6DC7-0D797F0F5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B800-7174-4C16-81A5-D7326EC0C217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0D75AC-FDC1-946D-D447-50E2387DB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B6088-415A-59D4-E4D9-2C1529D66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05DF9-2A8E-4293-8BAF-0DC44A383F5C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capture d’écran, cercle, Graphique&#10;&#10;AI-generated content may be incorrect.">
            <a:extLst>
              <a:ext uri="{FF2B5EF4-FFF2-40B4-BE49-F238E27FC236}">
                <a16:creationId xmlns:a16="http://schemas.microsoft.com/office/drawing/2014/main" id="{4C66BB95-3BB9-BD79-7196-D36C4B2B82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4" r:id="rId3"/>
    <p:sldLayoutId id="2147483665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4F4896-FD88-B71F-8AFB-E6B4D1F4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A7EC1B-9CD8-B087-691C-87E137724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CF6C86-2D66-5BD7-A7EF-026F415A6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8BEA-1EB7-4118-9184-B06EAFAD2772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E5BEDF-09FF-8698-1258-52D8DEE39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EA0FE3-AC95-EB7E-81A8-DB8A53F45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9DB5-B445-40BC-808C-F6F34B89672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capture d’écran, Graphique, graphisme&#10;&#10;AI-generated content may be incorrect.">
            <a:extLst>
              <a:ext uri="{FF2B5EF4-FFF2-40B4-BE49-F238E27FC236}">
                <a16:creationId xmlns:a16="http://schemas.microsoft.com/office/drawing/2014/main" id="{867EFFD9-6274-F054-ABF3-ECF4B1DF14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A4D0BF-7132-A18B-700B-FF323D3C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B5EA3C-4320-C608-590E-CDFC5244A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22F4B9-FF4D-8480-0E00-B4D47B8FA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9E0FC-BBF0-42F4-B5E9-6C1869722991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D8C96A-C658-44D6-3E59-22FB040AE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8CB18-C769-94BE-BEFF-762BB7861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AFF8-DE02-47EA-9A59-E3E3DDE8DE2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cercle, Caractère coloré&#10;&#10;AI-generated content may be incorrect.">
            <a:extLst>
              <a:ext uri="{FF2B5EF4-FFF2-40B4-BE49-F238E27FC236}">
                <a16:creationId xmlns:a16="http://schemas.microsoft.com/office/drawing/2014/main" id="{F4554CEE-079B-5905-1B90-9DFFA961F68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7" r:id="rId2"/>
    <p:sldLayoutId id="2147483688" r:id="rId3"/>
    <p:sldLayoutId id="2147483691" r:id="rId4"/>
    <p:sldLayoutId id="214748369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198CD4-533B-3D6F-EC84-A7C65B36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4A357B-7FB6-EC83-6564-B3E7973D1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E5BCCB-5AF6-E619-30D7-3E0E4E308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E0D0A-B7B3-43C5-BB75-A3DF55D570CE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350926-4F2F-F158-3C31-0CFE3CD7A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FD0736-E2CE-52D6-AF1D-3617C5634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F4E5-AC87-4A44-B3A1-9D28127C2972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capture d’écran, logo, Police&#10;&#10;AI-generated content may be incorrect.">
            <a:extLst>
              <a:ext uri="{FF2B5EF4-FFF2-40B4-BE49-F238E27FC236}">
                <a16:creationId xmlns:a16="http://schemas.microsoft.com/office/drawing/2014/main" id="{1D6F031D-E9A9-F721-73AD-B7DEFDFA1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8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6EF25-F4CE-C51D-4F59-94E499440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5C7550-9E06-57D8-A28F-C0D31A8E9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5157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Thème Office</vt:lpstr>
      <vt:lpstr>Conception personnalisée</vt:lpstr>
      <vt:lpstr>1_Conception personnalisée</vt:lpstr>
      <vt:lpstr>2_Conception personnalisée</vt:lpstr>
      <vt:lpstr>3_Conception personnalisée</vt:lpstr>
      <vt:lpstr>Présentation PowerPoint</vt:lpstr>
    </vt:vector>
  </TitlesOfParts>
  <Company>Universite de 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Maugein</dc:creator>
  <cp:lastModifiedBy>Aude Maugein</cp:lastModifiedBy>
  <cp:revision>1</cp:revision>
  <dcterms:created xsi:type="dcterms:W3CDTF">2025-06-27T07:38:17Z</dcterms:created>
  <dcterms:modified xsi:type="dcterms:W3CDTF">2025-06-27T08:07:36Z</dcterms:modified>
</cp:coreProperties>
</file>